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399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82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256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52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0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1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1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9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9AEC5-D929-41E1-971C-D1E84B1D3A0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4D0BE9-E441-49A5-AE62-6052B3C3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9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0412-9CF2-4049-8339-16C8332C3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42" y="2726574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Presented December 13, 2018</a:t>
            </a:r>
          </a:p>
        </p:txBody>
      </p:sp>
    </p:spTree>
    <p:extLst>
      <p:ext uri="{BB962C8B-B14F-4D97-AF65-F5344CB8AC3E}">
        <p14:creationId xmlns:p14="http://schemas.microsoft.com/office/powerpoint/2010/main" val="350837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32D2CD-8EBA-4F82-85DF-9205FD8D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5E61F-26E8-439C-A01C-31E77CE0F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22815"/>
          </a:xfrm>
        </p:spPr>
        <p:txBody>
          <a:bodyPr>
            <a:noAutofit/>
          </a:bodyPr>
          <a:lstStyle/>
          <a:p>
            <a:r>
              <a:rPr lang="en-US" sz="8800" dirty="0">
                <a:latin typeface="Edwardian Script ITC" panose="030303020407070D0804" pitchFamily="66" charset="0"/>
              </a:rPr>
              <a:t>In Remembrance of</a:t>
            </a:r>
          </a:p>
        </p:txBody>
      </p:sp>
      <p:pic>
        <p:nvPicPr>
          <p:cNvPr id="1027" name="Picture 3" descr="Image result for aaron bair md">
            <a:extLst>
              <a:ext uri="{FF2B5EF4-FFF2-40B4-BE49-F238E27FC236}">
                <a16:creationId xmlns:a16="http://schemas.microsoft.com/office/drawing/2014/main" id="{23E5706F-7254-4F59-895D-3D66CAB30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26" y="2474927"/>
            <a:ext cx="3522773" cy="265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F40064-0496-4521-8819-B001E7BB1458}"/>
              </a:ext>
            </a:extLst>
          </p:cNvPr>
          <p:cNvSpPr txBox="1"/>
          <p:nvPr/>
        </p:nvSpPr>
        <p:spPr>
          <a:xfrm>
            <a:off x="898986" y="5381919"/>
            <a:ext cx="346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Aaron Bair, MD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A4DCF2-60E9-4BB5-9620-7FE86AA9758C}"/>
              </a:ext>
            </a:extLst>
          </p:cNvPr>
          <p:cNvSpPr txBox="1"/>
          <p:nvPr/>
        </p:nvSpPr>
        <p:spPr>
          <a:xfrm>
            <a:off x="7732878" y="5389819"/>
            <a:ext cx="314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Richard Watson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44" y="2351466"/>
            <a:ext cx="30861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1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93D1-0783-4543-ACAF-B4D9CEB9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19" y="641758"/>
            <a:ext cx="8596668" cy="132080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rial Black" panose="020B0A04020102020204" pitchFamily="34" charset="0"/>
              </a:rPr>
              <a:t>Projected RFP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C42DA-77AB-4949-9713-AF4E8BF1F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628" y="1582344"/>
            <a:ext cx="9558556" cy="4633898"/>
          </a:xfrm>
        </p:spPr>
        <p:txBody>
          <a:bodyPr>
            <a:noAutofit/>
          </a:bodyPr>
          <a:lstStyle/>
          <a:p>
            <a:r>
              <a:rPr lang="en-US" sz="3000" dirty="0"/>
              <a:t>Post RFP – January 2019</a:t>
            </a:r>
          </a:p>
          <a:p>
            <a:r>
              <a:rPr lang="en-US" sz="3000" dirty="0"/>
              <a:t>Letters of Intent due – January/February 2019</a:t>
            </a:r>
          </a:p>
          <a:p>
            <a:r>
              <a:rPr lang="en-US" sz="3000" dirty="0"/>
              <a:t>Bidders Conference – February 2019</a:t>
            </a:r>
          </a:p>
          <a:p>
            <a:r>
              <a:rPr lang="en-US" sz="3000" dirty="0"/>
              <a:t>Bid Submissions due – May 2019</a:t>
            </a:r>
          </a:p>
          <a:p>
            <a:r>
              <a:rPr lang="en-US" sz="3000" dirty="0"/>
              <a:t>Evaluation Period end – July 2019</a:t>
            </a:r>
          </a:p>
          <a:p>
            <a:r>
              <a:rPr lang="en-US" sz="3000" dirty="0"/>
              <a:t>Bidder Interviews – July 2019</a:t>
            </a:r>
          </a:p>
          <a:p>
            <a:r>
              <a:rPr lang="en-US" sz="3000" dirty="0"/>
              <a:t>Award Announced – August 2019</a:t>
            </a:r>
          </a:p>
          <a:p>
            <a:r>
              <a:rPr lang="en-US" sz="3000" dirty="0"/>
              <a:t>Implementation – May 2020</a:t>
            </a:r>
          </a:p>
        </p:txBody>
      </p:sp>
    </p:spTree>
    <p:extLst>
      <p:ext uri="{BB962C8B-B14F-4D97-AF65-F5344CB8AC3E}">
        <p14:creationId xmlns:p14="http://schemas.microsoft.com/office/powerpoint/2010/main" val="13623163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62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Edwardian Script ITC</vt:lpstr>
      <vt:lpstr>Trebuchet MS</vt:lpstr>
      <vt:lpstr>Wingdings 3</vt:lpstr>
      <vt:lpstr>Facet</vt:lpstr>
      <vt:lpstr>Presented December 13, 2018</vt:lpstr>
      <vt:lpstr>In Remembrance of</vt:lpstr>
      <vt:lpstr>Projected RFP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Remembrance of</dc:title>
  <dc:creator>Hogan, Colleen C.</dc:creator>
  <cp:lastModifiedBy>Hogan, Colleen C.</cp:lastModifiedBy>
  <cp:revision>8</cp:revision>
  <dcterms:created xsi:type="dcterms:W3CDTF">2018-12-11T23:59:01Z</dcterms:created>
  <dcterms:modified xsi:type="dcterms:W3CDTF">2018-12-14T05:21:18Z</dcterms:modified>
</cp:coreProperties>
</file>